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87964-95E8-4350-9E60-0937A921DEF3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78F28-B5DD-486C-9AD1-40771D408F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026" name="Picture 2" descr="F:\IEEE\logos\ieee_tunisia - small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775253" y="6150478"/>
            <a:ext cx="1564919" cy="530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56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:\IEEE\logos\ieee_tunisia - smal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775253" y="6150478"/>
            <a:ext cx="1564919" cy="53005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Legal Status of IEEE Tunisia Section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165600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err="1" smtClean="0">
                <a:latin typeface="Verdana" charset="0"/>
                <a:cs typeface="Verdana" charset="0"/>
              </a:rPr>
              <a:t>Messaoud</a:t>
            </a:r>
            <a:r>
              <a:rPr lang="en-US" dirty="0" smtClean="0">
                <a:latin typeface="Verdana" charset="0"/>
                <a:cs typeface="Verdana" charset="0"/>
              </a:rPr>
              <a:t> </a:t>
            </a:r>
            <a:r>
              <a:rPr lang="en-US" dirty="0" err="1" smtClean="0">
                <a:latin typeface="Verdana" charset="0"/>
                <a:cs typeface="Verdana" charset="0"/>
              </a:rPr>
              <a:t>Amairi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4887913"/>
            <a:ext cx="7916862" cy="3778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amairi.messaoud@ieee.org</a:t>
            </a:r>
            <a:endParaRPr lang="en-US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3825" t="16558" r="49868" b="10788"/>
          <a:stretch>
            <a:fillRect/>
          </a:stretch>
        </p:blipFill>
        <p:spPr bwMode="auto">
          <a:xfrm>
            <a:off x="2023672" y="1543181"/>
            <a:ext cx="4723900" cy="531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3710" t="16558" r="49634" b="24795"/>
          <a:stretch>
            <a:fillRect/>
          </a:stretch>
        </p:blipFill>
        <p:spPr bwMode="auto">
          <a:xfrm>
            <a:off x="2128604" y="1511066"/>
            <a:ext cx="4769370" cy="429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51960" t="26042" r="12035" b="15984"/>
          <a:stretch>
            <a:fillRect/>
          </a:stretch>
        </p:blipFill>
        <p:spPr bwMode="auto">
          <a:xfrm>
            <a:off x="2075888" y="1485275"/>
            <a:ext cx="4684676" cy="42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50923" t="16558" r="12504" b="6250"/>
          <a:stretch>
            <a:fillRect/>
          </a:stretch>
        </p:blipFill>
        <p:spPr bwMode="auto">
          <a:xfrm>
            <a:off x="2218544" y="1211263"/>
            <a:ext cx="4758628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51153" t="16558" r="12504" b="5983"/>
          <a:stretch>
            <a:fillRect/>
          </a:stretch>
        </p:blipFill>
        <p:spPr bwMode="auto">
          <a:xfrm>
            <a:off x="2323476" y="1211263"/>
            <a:ext cx="4728647" cy="566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4910" t="16558" r="49634" b="7212"/>
          <a:stretch>
            <a:fillRect/>
          </a:stretch>
        </p:blipFill>
        <p:spPr bwMode="auto">
          <a:xfrm>
            <a:off x="2508250" y="1281659"/>
            <a:ext cx="4613275" cy="557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</a:t>
            </a:r>
            <a:r>
              <a:rPr lang="fr-FR" dirty="0" err="1" smtClean="0"/>
              <a:t>Proposal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>
              <a:buNone/>
            </a:pPr>
            <a:r>
              <a:rPr lang="ar-TN" sz="3200" b="1" dirty="0" smtClean="0"/>
              <a:t>الجمعية العالمية للهندسة فرع تونس</a:t>
            </a:r>
          </a:p>
          <a:p>
            <a:r>
              <a:rPr lang="fr-FR" dirty="0" smtClean="0"/>
              <a:t>15 </a:t>
            </a:r>
            <a:r>
              <a:rPr lang="fr-FR" dirty="0" err="1" smtClean="0"/>
              <a:t>October</a:t>
            </a:r>
            <a:r>
              <a:rPr lang="fr-FR" dirty="0" smtClean="0"/>
              <a:t> 2015: </a:t>
            </a:r>
            <a:r>
              <a:rPr lang="fr-FR" dirty="0" err="1" smtClean="0"/>
              <a:t>send</a:t>
            </a:r>
            <a:r>
              <a:rPr lang="fr-FR" dirty="0" smtClean="0"/>
              <a:t> </a:t>
            </a:r>
            <a:r>
              <a:rPr lang="fr-FR" dirty="0" err="1" smtClean="0"/>
              <a:t>proposal</a:t>
            </a:r>
            <a:r>
              <a:rPr lang="fr-FR" dirty="0" smtClean="0"/>
              <a:t> of section </a:t>
            </a:r>
            <a:r>
              <a:rPr lang="fr-FR" dirty="0" err="1" smtClean="0"/>
              <a:t>manuals</a:t>
            </a:r>
            <a:r>
              <a:rPr lang="fr-FR" dirty="0" smtClean="0"/>
              <a:t> in </a:t>
            </a:r>
            <a:r>
              <a:rPr lang="fr-FR" dirty="0" err="1" smtClean="0"/>
              <a:t>Arabic</a:t>
            </a:r>
            <a:r>
              <a:rPr lang="fr-FR" dirty="0" smtClean="0"/>
              <a:t> to </a:t>
            </a:r>
            <a:r>
              <a:rPr lang="fr-FR" dirty="0" err="1" smtClean="0"/>
              <a:t>members</a:t>
            </a:r>
            <a:endParaRPr lang="fr-FR" dirty="0" smtClean="0"/>
          </a:p>
          <a:p>
            <a:r>
              <a:rPr lang="fr-FR" dirty="0" smtClean="0"/>
              <a:t>30 </a:t>
            </a:r>
            <a:r>
              <a:rPr lang="fr-FR" dirty="0" err="1" smtClean="0"/>
              <a:t>October</a:t>
            </a:r>
            <a:r>
              <a:rPr lang="fr-FR" dirty="0" smtClean="0"/>
              <a:t> 2015: deadline to </a:t>
            </a:r>
            <a:r>
              <a:rPr lang="fr-FR" dirty="0" err="1" smtClean="0"/>
              <a:t>send</a:t>
            </a:r>
            <a:r>
              <a:rPr lang="fr-FR" dirty="0" smtClean="0"/>
              <a:t> </a:t>
            </a:r>
            <a:r>
              <a:rPr lang="fr-FR" dirty="0" err="1" smtClean="0"/>
              <a:t>comments</a:t>
            </a:r>
            <a:r>
              <a:rPr lang="fr-FR" dirty="0" smtClean="0"/>
              <a:t> and suggestions</a:t>
            </a:r>
          </a:p>
          <a:p>
            <a:r>
              <a:rPr lang="fr-FR" dirty="0" smtClean="0"/>
              <a:t>10 </a:t>
            </a:r>
            <a:r>
              <a:rPr lang="fr-FR" dirty="0" err="1" smtClean="0"/>
              <a:t>November</a:t>
            </a:r>
            <a:r>
              <a:rPr lang="fr-FR" dirty="0" smtClean="0"/>
              <a:t> 2015: </a:t>
            </a:r>
            <a:r>
              <a:rPr lang="fr-FR" dirty="0" err="1" smtClean="0"/>
              <a:t>submit</a:t>
            </a:r>
            <a:r>
              <a:rPr lang="fr-FR" dirty="0" smtClean="0"/>
              <a:t> all </a:t>
            </a:r>
            <a:r>
              <a:rPr lang="fr-FR" dirty="0" err="1" smtClean="0"/>
              <a:t>requested</a:t>
            </a:r>
            <a:r>
              <a:rPr lang="fr-FR" dirty="0" smtClean="0"/>
              <a:t> </a:t>
            </a:r>
            <a:r>
              <a:rPr lang="fr-FR" dirty="0" err="1" smtClean="0"/>
              <a:t>papers</a:t>
            </a:r>
            <a:r>
              <a:rPr lang="fr-FR" dirty="0" smtClean="0"/>
              <a:t> to the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secretary</a:t>
            </a:r>
            <a:r>
              <a:rPr lang="fr-FR" dirty="0" smtClean="0"/>
              <a:t> of the </a:t>
            </a:r>
            <a:r>
              <a:rPr lang="fr-FR" dirty="0" err="1" smtClean="0"/>
              <a:t>governoment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Lois des </a:t>
            </a:r>
            <a:r>
              <a:rPr lang="fr-FR" dirty="0" smtClean="0"/>
              <a:t>Associations </a:t>
            </a:r>
            <a:r>
              <a:rPr lang="fr-FR" dirty="0" smtClean="0"/>
              <a:t>en Tunisie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Lois </a:t>
            </a:r>
            <a:r>
              <a:rPr lang="fr-FR" dirty="0" err="1" smtClean="0"/>
              <a:t>numero</a:t>
            </a:r>
            <a:r>
              <a:rPr lang="fr-FR" dirty="0" smtClean="0"/>
              <a:t> 88 année 2011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102" t="16558" r="50337" b="13108"/>
          <a:stretch>
            <a:fillRect/>
          </a:stretch>
        </p:blipFill>
        <p:spPr bwMode="auto">
          <a:xfrm>
            <a:off x="1738859" y="1712913"/>
            <a:ext cx="5277537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1038" t="20000" r="6881" b="44262"/>
          <a:stretch>
            <a:fillRect/>
          </a:stretch>
        </p:blipFill>
        <p:spPr bwMode="auto">
          <a:xfrm>
            <a:off x="1918741" y="2002686"/>
            <a:ext cx="5475157" cy="261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1499" t="16558" r="11567" b="8116"/>
          <a:stretch>
            <a:fillRect/>
          </a:stretch>
        </p:blipFill>
        <p:spPr bwMode="auto">
          <a:xfrm>
            <a:off x="2176306" y="1347788"/>
            <a:ext cx="4805597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3018" t="14600" r="50000" b="4991"/>
          <a:stretch>
            <a:fillRect/>
          </a:stretch>
        </p:blipFill>
        <p:spPr bwMode="auto">
          <a:xfrm>
            <a:off x="1828799" y="975974"/>
            <a:ext cx="4811843" cy="588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3249" t="16558" r="50220" b="8116"/>
          <a:stretch>
            <a:fillRect/>
          </a:stretch>
        </p:blipFill>
        <p:spPr bwMode="auto">
          <a:xfrm>
            <a:off x="1888759" y="1376153"/>
            <a:ext cx="4753131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1845" t="19792" r="12152" b="8116"/>
          <a:stretch>
            <a:fillRect/>
          </a:stretch>
        </p:blipFill>
        <p:spPr bwMode="auto">
          <a:xfrm>
            <a:off x="2248525" y="1584325"/>
            <a:ext cx="4684426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10/4/2015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1614" t="33333" r="12387" b="26025"/>
          <a:stretch>
            <a:fillRect/>
          </a:stretch>
        </p:blipFill>
        <p:spPr bwMode="auto">
          <a:xfrm>
            <a:off x="2271509" y="2018676"/>
            <a:ext cx="4683927" cy="297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2137</TotalTime>
  <Words>96</Words>
  <Application>Microsoft Macintosh PowerPoint</Application>
  <PresentationFormat>Affichage à l'écran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ieee_presentation_template_tagline</vt:lpstr>
      <vt:lpstr>Legal Status of IEEE Tunisia Section</vt:lpstr>
      <vt:lpstr>Lois des Associations en Tunisie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First Proposal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asus</cp:lastModifiedBy>
  <cp:revision>108</cp:revision>
  <dcterms:created xsi:type="dcterms:W3CDTF">2012-11-14T18:53:32Z</dcterms:created>
  <dcterms:modified xsi:type="dcterms:W3CDTF">2015-10-04T11:58:26Z</dcterms:modified>
</cp:coreProperties>
</file>