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65" r:id="rId4"/>
    <p:sldId id="266" r:id="rId5"/>
    <p:sldId id="258" r:id="rId6"/>
    <p:sldId id="277" r:id="rId7"/>
    <p:sldId id="278" r:id="rId8"/>
    <p:sldId id="291" r:id="rId9"/>
    <p:sldId id="288" r:id="rId10"/>
    <p:sldId id="283" r:id="rId11"/>
    <p:sldId id="284" r:id="rId12"/>
    <p:sldId id="286" r:id="rId13"/>
    <p:sldId id="271" r:id="rId14"/>
    <p:sldId id="281" r:id="rId15"/>
    <p:sldId id="263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7964-95E8-4350-9E60-0937A921DEF3}" type="datetimeFigureOut">
              <a:rPr lang="fr-FR" smtClean="0"/>
              <a:pPr/>
              <a:t>26/11/2015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8F28-B5DD-486C-9AD1-40771D408F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114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026" name="Picture 2" descr="F:\IEEE\logos\ieee_tunisia - small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775253" y="6150478"/>
            <a:ext cx="1564919" cy="530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IEEE\logos\ieee_tunisia - small.jpg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3775253" y="6150478"/>
            <a:ext cx="1564919" cy="53005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IEEE Tunisia Section financial Situation (2015)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8317369" cy="430213"/>
          </a:xfrm>
        </p:spPr>
        <p:txBody>
          <a:bodyPr/>
          <a:lstStyle/>
          <a:p>
            <a:r>
              <a:rPr lang="en-US" b="1" dirty="0" err="1" smtClean="0"/>
              <a:t>Nizar</a:t>
            </a:r>
            <a:r>
              <a:rPr lang="en-US" b="1" dirty="0" smtClean="0"/>
              <a:t> </a:t>
            </a:r>
            <a:r>
              <a:rPr lang="en-US" b="1" dirty="0" err="1" smtClean="0"/>
              <a:t>Rokbani</a:t>
            </a:r>
            <a:r>
              <a:rPr lang="en-US" b="1" dirty="0" smtClean="0"/>
              <a:t>- Section Treasurer (2015-2016)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r>
              <a:rPr lang="fr-FR" dirty="0" smtClean="0"/>
              <a:t>Nizar.rokbani@ieee.org</a:t>
            </a:r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Fundings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1,500.00 Funding is for Nat'l Inst of Applied </a:t>
            </a:r>
            <a:r>
              <a:rPr lang="en-US" dirty="0" err="1" smtClean="0"/>
              <a:t>Sci</a:t>
            </a:r>
            <a:r>
              <a:rPr lang="en-US" dirty="0" smtClean="0"/>
              <a:t> &amp; Tech (INSAT) for winning the Student Enterprise Award Attn </a:t>
            </a:r>
            <a:r>
              <a:rPr lang="en-US" dirty="0" err="1" smtClean="0"/>
              <a:t>Afef</a:t>
            </a:r>
            <a:r>
              <a:rPr lang="en-US" dirty="0" smtClean="0"/>
              <a:t> </a:t>
            </a:r>
            <a:r>
              <a:rPr lang="en-US" dirty="0" err="1" smtClean="0"/>
              <a:t>Bennani</a:t>
            </a:r>
            <a:r>
              <a:rPr lang="en-US" dirty="0" smtClean="0"/>
              <a:t> Counselor.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Chapters</a:t>
            </a:r>
            <a:r>
              <a:rPr lang="fr-FR" dirty="0" smtClean="0"/>
              <a:t> </a:t>
            </a:r>
            <a:r>
              <a:rPr lang="fr-FR" dirty="0" err="1" smtClean="0"/>
              <a:t>Rebates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4"/>
          </p:nvPr>
        </p:nvGraphicFramePr>
        <p:xfrm>
          <a:off x="2403251" y="1704294"/>
          <a:ext cx="4453620" cy="404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10"/>
                <a:gridCol w="2226810"/>
              </a:tblGrid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IEEE </a:t>
                      </a:r>
                      <a:r>
                        <a:rPr lang="fr-FR" sz="1100" b="1" dirty="0" err="1">
                          <a:latin typeface="Calibri"/>
                          <a:ea typeface="Calibri"/>
                          <a:cs typeface="Arial"/>
                        </a:rPr>
                        <a:t>Tunisia</a:t>
                      </a: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 Section </a:t>
                      </a:r>
                      <a:r>
                        <a:rPr lang="fr-FR" sz="1100" b="1" dirty="0" err="1">
                          <a:latin typeface="Calibri"/>
                          <a:ea typeface="Calibri"/>
                          <a:cs typeface="Arial"/>
                        </a:rPr>
                        <a:t>Entity</a:t>
                      </a: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latin typeface="Calibri"/>
                          <a:ea typeface="Calibri"/>
                          <a:cs typeface="Arial"/>
                        </a:rPr>
                        <a:t>Rebate</a:t>
                      </a: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100" b="1" dirty="0" err="1">
                          <a:latin typeface="Calibri"/>
                          <a:ea typeface="Calibri"/>
                          <a:cs typeface="Arial"/>
                        </a:rPr>
                        <a:t>Ammount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AES10 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C16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CIS11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E25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IA34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ITS038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RA24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SMC28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SP01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CAS04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200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CEDA 44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200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EMB 18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200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MTT17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200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PE31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200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SSC37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200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WIE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YP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275 USD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Society </a:t>
            </a:r>
            <a:r>
              <a:rPr lang="fr-FR" dirty="0" err="1" smtClean="0"/>
              <a:t>Chapter</a:t>
            </a:r>
            <a:r>
              <a:rPr lang="fr-FR" dirty="0" smtClean="0"/>
              <a:t> Supports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4"/>
          </p:nvPr>
        </p:nvGraphicFramePr>
        <p:xfrm>
          <a:off x="444500" y="1646238"/>
          <a:ext cx="832643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479"/>
                <a:gridCol w="2775479"/>
                <a:gridCol w="277547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IEEE TN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Entity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Ammount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AES10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300 USD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IAS Std Chapter ENIM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500 USD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IAS </a:t>
                      </a:r>
                      <a:r>
                        <a:rPr lang="fr-FR" dirty="0" err="1" smtClean="0"/>
                        <a:t>Tunisia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Chapter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IAS Std Chapter ENIG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500 USD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IAS </a:t>
                      </a:r>
                      <a:r>
                        <a:rPr lang="fr-FR" dirty="0" err="1" smtClean="0"/>
                        <a:t>Tunisia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Chapter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IAS Std Chapter INSAT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500 USD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IAS </a:t>
                      </a:r>
                      <a:r>
                        <a:rPr lang="fr-FR" dirty="0" err="1" smtClean="0"/>
                        <a:t>Tunisia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Chapter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rebates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feeded</a:t>
            </a:r>
            <a:r>
              <a:rPr lang="fr-FR" dirty="0" smtClean="0"/>
              <a:t> back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3913051"/>
          </a:xfrm>
        </p:spPr>
        <p:txBody>
          <a:bodyPr/>
          <a:lstStyle/>
          <a:p>
            <a:r>
              <a:rPr lang="fr-FR" sz="2000" dirty="0" smtClean="0"/>
              <a:t>No cash money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given</a:t>
            </a:r>
            <a:r>
              <a:rPr lang="fr-FR" sz="2000" dirty="0" smtClean="0"/>
              <a:t>. </a:t>
            </a:r>
            <a:endParaRPr lang="fr-FR" sz="2000" dirty="0"/>
          </a:p>
          <a:p>
            <a:r>
              <a:rPr lang="fr-FR" sz="2000" dirty="0" smtClean="0"/>
              <a:t>Will </a:t>
            </a:r>
            <a:r>
              <a:rPr lang="fr-FR" sz="2000" dirty="0" err="1" smtClean="0"/>
              <a:t>pay</a:t>
            </a:r>
            <a:r>
              <a:rPr lang="fr-FR" sz="2000" dirty="0" smtClean="0"/>
              <a:t> providers &amp;/or </a:t>
            </a:r>
            <a:r>
              <a:rPr lang="fr-FR" sz="2000" dirty="0" err="1" smtClean="0"/>
              <a:t>make</a:t>
            </a:r>
            <a:r>
              <a:rPr lang="fr-FR" sz="2000" dirty="0" smtClean="0"/>
              <a:t> </a:t>
            </a:r>
            <a:r>
              <a:rPr lang="fr-FR" sz="2000" dirty="0" err="1" smtClean="0"/>
              <a:t>reinboursement</a:t>
            </a:r>
            <a:r>
              <a:rPr lang="fr-FR" sz="2000" dirty="0" smtClean="0"/>
              <a:t> for </a:t>
            </a:r>
            <a:r>
              <a:rPr lang="fr-FR" sz="2000" dirty="0" err="1" smtClean="0"/>
              <a:t>volunteers</a:t>
            </a:r>
            <a:r>
              <a:rPr lang="fr-FR" sz="2000" dirty="0" smtClean="0"/>
              <a:t> for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</a:t>
            </a:r>
            <a:r>
              <a:rPr lang="fr-FR" sz="2000" dirty="0" err="1" smtClean="0"/>
              <a:t>activities</a:t>
            </a:r>
            <a:r>
              <a:rPr lang="fr-FR" sz="2000" dirty="0" smtClean="0"/>
              <a:t> (Up to </a:t>
            </a:r>
            <a:r>
              <a:rPr lang="fr-FR" sz="2000" dirty="0" err="1" smtClean="0"/>
              <a:t>your</a:t>
            </a:r>
            <a:r>
              <a:rPr lang="fr-FR" sz="2000" dirty="0" smtClean="0"/>
              <a:t> </a:t>
            </a:r>
            <a:r>
              <a:rPr lang="fr-FR" sz="2000" dirty="0" err="1" smtClean="0"/>
              <a:t>rebate</a:t>
            </a:r>
            <a:r>
              <a:rPr lang="fr-FR" sz="2000" dirty="0" smtClean="0"/>
              <a:t>). </a:t>
            </a:r>
          </a:p>
          <a:p>
            <a:r>
              <a:rPr lang="fr-FR" sz="2000" dirty="0" smtClean="0"/>
              <a:t>Will </a:t>
            </a:r>
            <a:r>
              <a:rPr lang="fr-FR" sz="2000" dirty="0" err="1" smtClean="0"/>
              <a:t>reinbourse</a:t>
            </a:r>
            <a:r>
              <a:rPr lang="fr-FR" sz="2000" dirty="0" smtClean="0"/>
              <a:t> local </a:t>
            </a:r>
            <a:r>
              <a:rPr lang="fr-FR" sz="2000" dirty="0" err="1" smtClean="0"/>
              <a:t>travel</a:t>
            </a:r>
            <a:r>
              <a:rPr lang="fr-FR" sz="2000" dirty="0" smtClean="0"/>
              <a:t> </a:t>
            </a:r>
            <a:r>
              <a:rPr lang="fr-FR" sz="2000" dirty="0" err="1" smtClean="0"/>
              <a:t>fees</a:t>
            </a:r>
            <a:r>
              <a:rPr lang="fr-FR" sz="2000" dirty="0" smtClean="0"/>
              <a:t> for </a:t>
            </a:r>
            <a:r>
              <a:rPr lang="fr-FR" sz="2000" dirty="0" err="1" smtClean="0"/>
              <a:t>Executive</a:t>
            </a:r>
            <a:r>
              <a:rPr lang="fr-FR" sz="2000" dirty="0" smtClean="0"/>
              <a:t> </a:t>
            </a:r>
            <a:r>
              <a:rPr lang="fr-FR" sz="2000" dirty="0" err="1" smtClean="0"/>
              <a:t>commitees</a:t>
            </a:r>
            <a:r>
              <a:rPr lang="fr-FR" sz="2000" dirty="0" smtClean="0"/>
              <a:t> </a:t>
            </a:r>
            <a:r>
              <a:rPr lang="fr-FR" sz="2000" dirty="0" err="1" smtClean="0"/>
              <a:t>members</a:t>
            </a:r>
            <a:r>
              <a:rPr lang="fr-FR" sz="2000" dirty="0" smtClean="0"/>
              <a:t> or </a:t>
            </a:r>
            <a:r>
              <a:rPr lang="fr-FR" sz="2000" dirty="0" err="1" smtClean="0"/>
              <a:t>invited</a:t>
            </a:r>
            <a:r>
              <a:rPr lang="fr-FR" sz="2000" dirty="0" smtClean="0"/>
              <a:t> speakers (Up to </a:t>
            </a:r>
            <a:r>
              <a:rPr lang="fr-FR" sz="2000" dirty="0" err="1" smtClean="0"/>
              <a:t>your</a:t>
            </a:r>
            <a:r>
              <a:rPr lang="fr-FR" sz="2000" dirty="0" smtClean="0"/>
              <a:t> </a:t>
            </a:r>
            <a:r>
              <a:rPr lang="fr-FR" sz="2000" dirty="0" err="1" smtClean="0"/>
              <a:t>rebate</a:t>
            </a:r>
            <a:r>
              <a:rPr lang="fr-FR" sz="2000" dirty="0" smtClean="0"/>
              <a:t>). </a:t>
            </a:r>
          </a:p>
          <a:p>
            <a:r>
              <a:rPr lang="fr-FR" sz="2000" dirty="0" smtClean="0"/>
              <a:t>For </a:t>
            </a:r>
            <a:r>
              <a:rPr lang="fr-FR" sz="2000" dirty="0" err="1" smtClean="0"/>
              <a:t>any</a:t>
            </a:r>
            <a:r>
              <a:rPr lang="fr-FR" sz="2000" dirty="0" smtClean="0"/>
              <a:t> </a:t>
            </a:r>
            <a:r>
              <a:rPr lang="fr-FR" sz="2000" dirty="0" err="1" smtClean="0"/>
              <a:t>financial</a:t>
            </a:r>
            <a:r>
              <a:rPr lang="fr-FR" sz="2000" dirty="0" smtClean="0"/>
              <a:t> transaction : </a:t>
            </a:r>
            <a:r>
              <a:rPr lang="fr-FR" sz="2000" dirty="0" err="1" smtClean="0"/>
              <a:t>proofs</a:t>
            </a:r>
            <a:r>
              <a:rPr lang="fr-FR" sz="2000" dirty="0" smtClean="0"/>
              <a:t> and </a:t>
            </a:r>
            <a:r>
              <a:rPr lang="fr-FR" sz="2000" dirty="0" err="1" smtClean="0"/>
              <a:t>invoices</a:t>
            </a:r>
            <a:r>
              <a:rPr lang="fr-FR" sz="2000" dirty="0" smtClean="0"/>
              <a:t> are </a:t>
            </a:r>
            <a:r>
              <a:rPr lang="fr-FR" sz="2000" dirty="0" err="1" smtClean="0"/>
              <a:t>needed</a:t>
            </a:r>
            <a:r>
              <a:rPr lang="fr-FR" sz="2000" dirty="0" smtClean="0"/>
              <a:t> for </a:t>
            </a:r>
            <a:r>
              <a:rPr lang="fr-FR" sz="2000" dirty="0" err="1" smtClean="0"/>
              <a:t>archival</a:t>
            </a:r>
            <a:r>
              <a:rPr lang="fr-FR" sz="2000" dirty="0" smtClean="0"/>
              <a:t>. </a:t>
            </a:r>
          </a:p>
          <a:p>
            <a:r>
              <a:rPr lang="fr-FR" sz="2000" dirty="0" smtClean="0"/>
              <a:t>The </a:t>
            </a:r>
            <a:r>
              <a:rPr lang="fr-FR" sz="2000" dirty="0" err="1" smtClean="0"/>
              <a:t>hole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coverned</a:t>
            </a:r>
            <a:r>
              <a:rPr lang="fr-FR" sz="2000" dirty="0" smtClean="0"/>
              <a:t> by the </a:t>
            </a:r>
            <a:r>
              <a:rPr lang="fr-FR" sz="2000" dirty="0" err="1" smtClean="0"/>
              <a:t>treasurers</a:t>
            </a:r>
            <a:r>
              <a:rPr lang="fr-FR" sz="2000" dirty="0" smtClean="0"/>
              <a:t> and Chairs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6" name="AutoShape 2" descr="Résultat de recherche d'images pour &quot;Robotics and Automation Magazine, IEE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Résultat de recherche d'images pour &quot;Robotics and Automation Magazine, IEE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8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Sponsorships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Entities</a:t>
            </a:r>
            <a:r>
              <a:rPr lang="fr-FR" dirty="0" smtClean="0"/>
              <a:t> are </a:t>
            </a:r>
            <a:r>
              <a:rPr lang="fr-FR" dirty="0" err="1" smtClean="0"/>
              <a:t>encouraged</a:t>
            </a:r>
            <a:r>
              <a:rPr lang="fr-FR" dirty="0" smtClean="0"/>
              <a:t> to </a:t>
            </a:r>
            <a:r>
              <a:rPr lang="fr-FR" dirty="0" err="1" smtClean="0"/>
              <a:t>build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sponsorships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Any</a:t>
            </a:r>
            <a:r>
              <a:rPr lang="fr-FR" dirty="0" smtClean="0"/>
              <a:t> Sponsoring </a:t>
            </a:r>
            <a:r>
              <a:rPr lang="fr-FR" dirty="0" err="1" smtClean="0"/>
              <a:t>incomes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reserved</a:t>
            </a:r>
            <a:r>
              <a:rPr lang="fr-FR" dirty="0" smtClean="0"/>
              <a:t> to the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entities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Until</a:t>
            </a:r>
            <a:r>
              <a:rPr lang="fr-FR" dirty="0" smtClean="0"/>
              <a:t> IEEE </a:t>
            </a:r>
            <a:r>
              <a:rPr lang="fr-FR" dirty="0" err="1" smtClean="0"/>
              <a:t>Tunisia</a:t>
            </a:r>
            <a:r>
              <a:rPr lang="fr-FR" dirty="0" smtClean="0"/>
              <a:t> association local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estanlished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support </a:t>
            </a:r>
            <a:r>
              <a:rPr lang="fr-FR" dirty="0" err="1" smtClean="0"/>
              <a:t>Entities</a:t>
            </a:r>
            <a:r>
              <a:rPr lang="fr-FR" dirty="0" smtClean="0"/>
              <a:t> in </a:t>
            </a:r>
            <a:r>
              <a:rPr lang="fr-FR" dirty="0" err="1" smtClean="0"/>
              <a:t>their</a:t>
            </a:r>
            <a:r>
              <a:rPr lang="fr-FR" dirty="0" smtClean="0"/>
              <a:t> efforts. </a:t>
            </a:r>
          </a:p>
          <a:p>
            <a:r>
              <a:rPr lang="fr-FR" dirty="0" smtClean="0"/>
              <a:t>Section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entities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agree</a:t>
            </a:r>
            <a:r>
              <a:rPr lang="fr-FR" dirty="0" smtClean="0"/>
              <a:t> for local </a:t>
            </a:r>
            <a:r>
              <a:rPr lang="fr-FR" dirty="0" err="1" smtClean="0"/>
              <a:t>incomes</a:t>
            </a:r>
            <a:r>
              <a:rPr lang="fr-FR" dirty="0" smtClean="0"/>
              <a:t> to have </a:t>
            </a:r>
            <a:r>
              <a:rPr lang="fr-FR" dirty="0" err="1" smtClean="0"/>
              <a:t>sustainable</a:t>
            </a:r>
            <a:r>
              <a:rPr lang="fr-FR" dirty="0" smtClean="0"/>
              <a:t> finances.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168650" y="4598988"/>
            <a:ext cx="3420836" cy="695325"/>
          </a:xfrm>
          <a:prstGeom prst="rect">
            <a:avLst/>
          </a:prstGeom>
        </p:spPr>
        <p:txBody>
          <a:bodyPr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sz="3200" b="1" dirty="0" smtClean="0">
                <a:solidFill>
                  <a:schemeClr val="tx2"/>
                </a:solidFill>
              </a:rPr>
              <a:t>Questions</a:t>
            </a:r>
          </a:p>
        </p:txBody>
      </p:sp>
      <p:pic>
        <p:nvPicPr>
          <p:cNvPr id="9218" name="Picture 2" descr="https://creativewisdomblog.files.wordpress.com/2014/01/sharepoint-collab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948733"/>
            <a:ext cx="2650255" cy="26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Financial </a:t>
            </a:r>
            <a:r>
              <a:rPr lang="fr-FR" dirty="0" err="1" smtClean="0"/>
              <a:t>Resources</a:t>
            </a:r>
            <a:r>
              <a:rPr lang="fr-FR" dirty="0" smtClean="0"/>
              <a:t> (</a:t>
            </a:r>
            <a:r>
              <a:rPr lang="fr-FR" dirty="0" err="1" smtClean="0"/>
              <a:t>incomes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Section </a:t>
            </a:r>
            <a:r>
              <a:rPr lang="fr-FR" dirty="0" err="1" smtClean="0"/>
              <a:t>Rebate</a:t>
            </a:r>
            <a:r>
              <a:rPr lang="fr-FR" dirty="0" smtClean="0"/>
              <a:t> : 2000 USD.</a:t>
            </a:r>
          </a:p>
          <a:p>
            <a:r>
              <a:rPr lang="fr-FR" dirty="0" err="1" smtClean="0"/>
              <a:t>Members</a:t>
            </a:r>
            <a:r>
              <a:rPr lang="fr-FR" dirty="0" smtClean="0"/>
              <a:t> Breakdowns : </a:t>
            </a:r>
            <a:r>
              <a:rPr lang="fr-FR" dirty="0" err="1" smtClean="0"/>
              <a:t>depends</a:t>
            </a:r>
            <a:r>
              <a:rPr lang="fr-FR" dirty="0" smtClean="0"/>
              <a:t> on </a:t>
            </a:r>
            <a:r>
              <a:rPr lang="fr-FR" dirty="0" err="1" smtClean="0"/>
              <a:t>members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and grades.</a:t>
            </a:r>
          </a:p>
          <a:p>
            <a:r>
              <a:rPr lang="fr-FR" dirty="0" smtClean="0"/>
              <a:t>Meetings </a:t>
            </a:r>
            <a:r>
              <a:rPr lang="fr-FR" dirty="0" err="1" smtClean="0"/>
              <a:t>Rebates</a:t>
            </a:r>
            <a:r>
              <a:rPr lang="fr-FR" dirty="0" smtClean="0"/>
              <a:t> : </a:t>
            </a:r>
            <a:r>
              <a:rPr lang="fr-FR" dirty="0" err="1" smtClean="0"/>
              <a:t>Depends</a:t>
            </a:r>
            <a:r>
              <a:rPr lang="fr-FR" dirty="0" smtClean="0"/>
              <a:t> on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chapters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Bonus : </a:t>
            </a:r>
            <a:r>
              <a:rPr lang="fr-FR" dirty="0" err="1" smtClean="0"/>
              <a:t>awarded</a:t>
            </a:r>
            <a:r>
              <a:rPr lang="fr-FR" dirty="0" smtClean="0"/>
              <a:t> for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chapters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06 </a:t>
            </a:r>
            <a:r>
              <a:rPr lang="fr-FR" dirty="0" err="1" smtClean="0"/>
              <a:t>activities</a:t>
            </a:r>
            <a:r>
              <a:rPr lang="fr-FR" dirty="0" smtClean="0"/>
              <a:t>/</a:t>
            </a:r>
            <a:r>
              <a:rPr lang="fr-FR" dirty="0" err="1" smtClean="0"/>
              <a:t>year</a:t>
            </a:r>
            <a:r>
              <a:rPr lang="fr-FR" dirty="0" smtClean="0"/>
              <a:t> and section.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Members</a:t>
            </a:r>
            <a:r>
              <a:rPr lang="fr-FR" dirty="0" smtClean="0"/>
              <a:t> Breakdown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89" y="2133601"/>
            <a:ext cx="8664907" cy="28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Meetings </a:t>
            </a:r>
            <a:r>
              <a:rPr lang="fr-FR" dirty="0" err="1" smtClean="0"/>
              <a:t>Rebates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1366397"/>
            <a:ext cx="7585982" cy="430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Bonus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8572" y="2017486"/>
            <a:ext cx="7269163" cy="169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65760" y="4267200"/>
            <a:ext cx="8326438" cy="10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6075" marR="0" lvl="0" indent="-3460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Tx/>
              <a:buBlip>
                <a:blip r:embed="rId3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Awarded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to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Chapters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and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Affinity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Groups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with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more </a:t>
            </a: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tha</a:t>
            </a:r>
            <a:r>
              <a:rPr lang="fr-FR" sz="2400" dirty="0" smtClean="0">
                <a:latin typeface="+mn-lt"/>
              </a:rPr>
              <a:t>n 06 </a:t>
            </a:r>
            <a:r>
              <a:rPr lang="fr-FR" sz="2400" dirty="0" err="1" smtClean="0">
                <a:latin typeface="+mn-lt"/>
              </a:rPr>
              <a:t>activities</a:t>
            </a:r>
            <a:r>
              <a:rPr lang="fr-FR" sz="2400" dirty="0" smtClean="0">
                <a:latin typeface="+mn-lt"/>
              </a:rPr>
              <a:t>: workshops, </a:t>
            </a:r>
            <a:r>
              <a:rPr lang="fr-FR" sz="2400" dirty="0" err="1" smtClean="0">
                <a:latin typeface="+mn-lt"/>
              </a:rPr>
              <a:t>meetings,events</a:t>
            </a:r>
            <a:r>
              <a:rPr lang="fr-FR" sz="2400" dirty="0" smtClean="0">
                <a:latin typeface="+mn-lt"/>
              </a:rPr>
              <a:t> (AG)….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Section Allowance (2015)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  <p:sp>
        <p:nvSpPr>
          <p:cNvPr id="6" name="AutoShape 2" descr="Images intégrées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0" name="AutoShape 2" descr="https://lh6.googleusercontent.com/-zXaSGx-sDLR7Kulp1MvuwNy_newaytQwcXFE1FY7XpcRwTiqsXt5fWAY-tDyUPNjZC1-8LCCaoy19I-NvOHQ6gOKzhVcv5Oe7Qa-goLJ4-sbmjch8vOhmqCiOztBCXPr52Vm-GTQ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AutoShape 4" descr="https://lh6.googleusercontent.com/-zXaSGx-sDLR7Kulp1MvuwNy_newaytQwcXFE1FY7XpcRwTiqsXt5fWAY-tDyUPNjZC1-8LCCaoy19I-NvOHQ6gOKzhVcv5Oe7Qa-goLJ4-sbmjch8vOhmqCiOztBCXPr52Vm-GTQ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010" y="1371232"/>
            <a:ext cx="6653212" cy="47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Allowance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Bonus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852738"/>
            <a:ext cx="7965995" cy="187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Tunisia</a:t>
            </a:r>
            <a:r>
              <a:rPr lang="fr-FR" dirty="0" smtClean="0"/>
              <a:t> Section </a:t>
            </a:r>
            <a:r>
              <a:rPr lang="fr-FR" dirty="0" err="1" smtClean="0"/>
              <a:t>Rebate</a:t>
            </a:r>
            <a:r>
              <a:rPr lang="fr-FR" dirty="0" smtClean="0"/>
              <a:t> (2015)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3275" y="2264229"/>
            <a:ext cx="748107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SB </a:t>
            </a:r>
            <a:r>
              <a:rPr lang="fr-FR" dirty="0" err="1" smtClean="0"/>
              <a:t>Rebates</a:t>
            </a:r>
            <a:r>
              <a:rPr lang="fr-FR" dirty="0" smtClean="0"/>
              <a:t> (2014)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4"/>
          </p:nvPr>
        </p:nvGraphicFramePr>
        <p:xfrm>
          <a:off x="365125" y="1646238"/>
          <a:ext cx="83264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219"/>
                <a:gridCol w="416321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IEEE TN Section </a:t>
                      </a:r>
                      <a:r>
                        <a:rPr lang="fr-FR" dirty="0" err="1" smtClean="0"/>
                        <a:t>Entity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Rebate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Ammount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ENSIT Student Branch -STB13271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120 USD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ENIB Student Branch-STB13161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86.00 USD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ENIM Student Branch-STB13281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88.00 USD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ENIG Student Branch-STB12511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204.00 USD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ENIT </a:t>
                      </a:r>
                      <a:r>
                        <a:rPr lang="fr-FR" dirty="0" err="1" smtClean="0"/>
                        <a:t>Student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Branch</a:t>
                      </a:r>
                      <a:r>
                        <a:rPr lang="fr-FR" dirty="0" smtClean="0"/>
                        <a:t>-STB17411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240.00 USD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ENIS </a:t>
                      </a:r>
                      <a:r>
                        <a:rPr lang="fr-FR" dirty="0" err="1" smtClean="0"/>
                        <a:t>Student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Branch</a:t>
                      </a:r>
                      <a:r>
                        <a:rPr lang="fr-FR" dirty="0" smtClean="0"/>
                        <a:t>-STB03301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576.00 USD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11/26/2015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2626</TotalTime>
  <Words>432</Words>
  <Application>Microsoft Office PowerPoint</Application>
  <PresentationFormat>Affichage à l'écran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ieee_presentation_template_tagline</vt:lpstr>
      <vt:lpstr>IEEE Tunisia Section financial Situation (2015)</vt:lpstr>
      <vt:lpstr>Financial Resources (incomes)</vt:lpstr>
      <vt:lpstr>Members Breakdown</vt:lpstr>
      <vt:lpstr>Meetings Rebates</vt:lpstr>
      <vt:lpstr>Activity Bonus</vt:lpstr>
      <vt:lpstr>Overview of Section Allowance (2015)</vt:lpstr>
      <vt:lpstr>Allowance Including Activity Bonus</vt:lpstr>
      <vt:lpstr>Tunisia Section Rebate (2015)</vt:lpstr>
      <vt:lpstr>SB Rebates (2014)</vt:lpstr>
      <vt:lpstr>Special Fundings</vt:lpstr>
      <vt:lpstr>Chapters Rebates</vt:lpstr>
      <vt:lpstr>Society Chapter Supports</vt:lpstr>
      <vt:lpstr>How rebates will be feeded back</vt:lpstr>
      <vt:lpstr>Sponsorships</vt:lpstr>
      <vt:lpstr>Thanks for your attention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asus</cp:lastModifiedBy>
  <cp:revision>155</cp:revision>
  <dcterms:created xsi:type="dcterms:W3CDTF">2012-11-14T18:53:32Z</dcterms:created>
  <dcterms:modified xsi:type="dcterms:W3CDTF">2015-11-26T15:42:14Z</dcterms:modified>
</cp:coreProperties>
</file>